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2"/>
    <p:sldId id="260" r:id="rId3"/>
  </p:sldIdLst>
  <p:sldSz cx="10080625" cy="567055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620"/>
  </p:normalViewPr>
  <p:slideViewPr>
    <p:cSldViewPr snapToGrid="0" snapToObjects="1">
      <p:cViewPr varScale="1">
        <p:scale>
          <a:sx n="124" d="100"/>
          <a:sy n="124" d="100"/>
        </p:scale>
        <p:origin x="6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7190C-7E7B-6849-872F-ADD0246A0135}" type="datetimeFigureOut">
              <a:rPr lang="de-DE" smtClean="0"/>
              <a:t>31.07.20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3E1C0-E4AE-1A44-9F1A-C0EA6BC273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968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portunterrricht.de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sportunterricht.de/circuit/planer.html" TargetMode="External"/><Relationship Id="rId4" Type="http://schemas.openxmlformats.org/officeDocument/2006/relationships/hyperlink" Target="http://www.sportunterricht.de/impressum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Diese 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Übersichtsgrafik wurde erzeugt mit den Elementen aus dem</a:t>
            </a:r>
            <a:br>
              <a:rPr lang="de-DE" dirty="0"/>
            </a:b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digitalen "Circuittraining - Übungs- und Aufbauplaner", Rolf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Dober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br>
              <a:rPr lang="de-DE" dirty="0"/>
            </a:b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 Gebrauch von Unterrichtsmaterial und sonstigen Inhalten von</a:t>
            </a:r>
            <a:br>
              <a:rPr lang="de-DE" dirty="0"/>
            </a:b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Sportunterrricht.de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für den regulären Schulunterricht ist ausdrücklich</a:t>
            </a:r>
            <a:br>
              <a:rPr lang="de-DE" dirty="0"/>
            </a:b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erwünscht und erlaubt., Nutzungsfreigabe unter:</a:t>
            </a:r>
            <a:br>
              <a:rPr lang="de-DE" dirty="0"/>
            </a:b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http://www.sportunterricht.de/impressum.html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Bezug über:</a:t>
            </a:r>
            <a:br>
              <a:rPr lang="de-DE" dirty="0"/>
            </a:br>
            <a:r>
              <a:rPr lang="de-DE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http://www.sportunterricht.de/circuit/planer.html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3E1C0-E4AE-1A44-9F1A-C0EA6BC273E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3589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2920" y="1327320"/>
            <a:ext cx="906948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2920" y="3044160"/>
            <a:ext cx="906948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2920" y="132732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0520" y="132732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2920" y="304416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0520" y="304416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2920" y="1327320"/>
            <a:ext cx="291996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69400" y="1327320"/>
            <a:ext cx="291996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5520" y="1327320"/>
            <a:ext cx="291996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2920" y="3044160"/>
            <a:ext cx="291996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69400" y="3044160"/>
            <a:ext cx="291996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5520" y="3044160"/>
            <a:ext cx="291996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2920" y="1327320"/>
            <a:ext cx="9069480" cy="3286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2920" y="1327320"/>
            <a:ext cx="9069480" cy="328608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2920" y="1327320"/>
            <a:ext cx="4425840" cy="328608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0520" y="1327320"/>
            <a:ext cx="4425840" cy="328608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2920" y="225360"/>
            <a:ext cx="9069480" cy="438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2920" y="132732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0520" y="1327320"/>
            <a:ext cx="4425840" cy="328608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2920" y="304416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2920" y="1327320"/>
            <a:ext cx="4425840" cy="328608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0520" y="132732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0520" y="304416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2920" y="132732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0520" y="1327320"/>
            <a:ext cx="442584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2920" y="3044160"/>
            <a:ext cx="9069480" cy="156744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2920" y="225360"/>
            <a:ext cx="9069480" cy="944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2920" y="1327320"/>
            <a:ext cx="9069480" cy="3286080"/>
          </a:xfrm>
          <a:prstGeom prst="rect">
            <a:avLst/>
          </a:prstGeom>
        </p:spPr>
        <p:txBody>
          <a:bodyPr lIns="0" tIns="28440" rIns="0" bIns="0">
            <a:normAutofit/>
          </a:bodyPr>
          <a:lstStyle/>
          <a:p>
            <a:pPr marL="342720" indent="-342720">
              <a:spcBef>
                <a:spcPts val="1423"/>
              </a:spcBef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342720" lvl="1" indent="-342720">
              <a:spcBef>
                <a:spcPts val="1423"/>
              </a:spcBef>
              <a:buClr>
                <a:srgbClr val="000000"/>
              </a:buClr>
              <a:buFont typeface="Times New Roman"/>
              <a:buChar char="–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342720" lvl="2" indent="-342720">
              <a:spcBef>
                <a:spcPts val="1423"/>
              </a:spcBef>
              <a:buClr>
                <a:srgbClr val="000000"/>
              </a:buClr>
              <a:buFont typeface="Times New Roman"/>
              <a:buChar char="•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342720" lvl="3" indent="-342720">
              <a:spcBef>
                <a:spcPts val="1423"/>
              </a:spcBef>
              <a:buClr>
                <a:srgbClr val="000000"/>
              </a:buClr>
              <a:buFont typeface="Times New Roman"/>
              <a:buChar char="–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342720" lvl="4" indent="-342720">
              <a:spcBef>
                <a:spcPts val="1423"/>
              </a:spcBef>
              <a:buClr>
                <a:srgbClr val="000000"/>
              </a:buClr>
              <a:buFont typeface="Times New Roman"/>
              <a:buChar char="»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342720" lvl="5" indent="-342720">
              <a:spcBef>
                <a:spcPts val="1423"/>
              </a:spcBef>
              <a:buClr>
                <a:srgbClr val="000000"/>
              </a:buClr>
              <a:buFont typeface="Times New Roman"/>
              <a:buChar char="»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42720" lvl="6" indent="-342720">
              <a:spcBef>
                <a:spcPts val="1423"/>
              </a:spcBef>
              <a:buClr>
                <a:srgbClr val="000000"/>
              </a:buClr>
              <a:buFont typeface="Times New Roman"/>
              <a:buChar char="»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2920" y="5165280"/>
            <a:ext cx="2346120" cy="3891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3000"/>
              </a:lnSpc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&lt;Datum/Uhrzeit&gt;</a:t>
            </a:r>
            <a:endParaRPr lang="de-DE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8080" y="5165280"/>
            <a:ext cx="3193920" cy="389160"/>
          </a:xfrm>
          <a:prstGeom prst="rect">
            <a:avLst/>
          </a:prstGeom>
        </p:spPr>
        <p:txBody>
          <a:bodyPr lIns="0" tIns="0" rIns="0" bIns="0"/>
          <a:lstStyle/>
          <a:p>
            <a:pPr algn="ctr">
              <a:lnSpc>
                <a:spcPct val="93000"/>
              </a:lnSpc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&lt;Fußzeile&gt;</a:t>
            </a:r>
            <a:endParaRPr lang="de-DE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720" y="5165280"/>
            <a:ext cx="2346480" cy="38916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3000"/>
              </a:lnSpc>
            </a:pPr>
            <a:fld id="{2905455C-5C3B-46F4-BF89-1056EC4603A8}" type="slidenum">
              <a:rPr lang="de-DE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‹Nr.›</a:t>
            </a:fld>
            <a:endParaRPr lang="de-DE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11.gif"/><Relationship Id="rId3" Type="http://schemas.openxmlformats.org/officeDocument/2006/relationships/image" Target="../media/image1.wmf"/><Relationship Id="rId7" Type="http://schemas.openxmlformats.org/officeDocument/2006/relationships/image" Target="../media/image5.gif"/><Relationship Id="rId12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gif"/><Relationship Id="rId11" Type="http://schemas.openxmlformats.org/officeDocument/2006/relationships/image" Target="../media/image9.gif"/><Relationship Id="rId5" Type="http://schemas.openxmlformats.org/officeDocument/2006/relationships/image" Target="../media/image3.wmf"/><Relationship Id="rId15" Type="http://schemas.openxmlformats.org/officeDocument/2006/relationships/image" Target="../media/image13.gif"/><Relationship Id="rId10" Type="http://schemas.openxmlformats.org/officeDocument/2006/relationships/image" Target="../media/image8.wmf"/><Relationship Id="rId4" Type="http://schemas.openxmlformats.org/officeDocument/2006/relationships/image" Target="../media/image2.wmf"/><Relationship Id="rId9" Type="http://schemas.openxmlformats.org/officeDocument/2006/relationships/image" Target="../media/image7.gif"/><Relationship Id="rId1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ortunterricht.de/impressum.html" TargetMode="External"/><Relationship Id="rId2" Type="http://schemas.openxmlformats.org/officeDocument/2006/relationships/hyperlink" Target="http://sportunterrricht.de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sportunterricht.de/circuit/planer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3480342" y="1654620"/>
            <a:ext cx="2856216" cy="2547991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de-DE" dirty="0"/>
          </a:p>
          <a:p>
            <a:endParaRPr lang="de-DE" dirty="0"/>
          </a:p>
          <a:p>
            <a:r>
              <a:rPr lang="de-DE" sz="1200" dirty="0"/>
              <a:t>            Whiteboard</a:t>
            </a:r>
          </a:p>
        </p:txBody>
      </p:sp>
      <p:sp>
        <p:nvSpPr>
          <p:cNvPr id="116" name="TextShape 2"/>
          <p:cNvSpPr txBox="1"/>
          <p:nvPr/>
        </p:nvSpPr>
        <p:spPr>
          <a:xfrm>
            <a:off x="-17799" y="28143"/>
            <a:ext cx="2088000" cy="36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7" name="Grafik 116"/>
          <p:cNvPicPr/>
          <p:nvPr/>
        </p:nvPicPr>
        <p:blipFill>
          <a:blip r:embed="rId3"/>
          <a:stretch/>
        </p:blipFill>
        <p:spPr>
          <a:xfrm>
            <a:off x="648000" y="1008000"/>
            <a:ext cx="1296000" cy="936000"/>
          </a:xfrm>
          <a:prstGeom prst="rect">
            <a:avLst/>
          </a:prstGeom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18BDE08-A4CC-F245-877D-A494DA7E793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040034" y="2317859"/>
            <a:ext cx="328320" cy="238320"/>
          </a:xfrm>
          <a:prstGeom prst="rect">
            <a:avLst/>
          </a:prstGeom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712DB7D-E6D4-534C-8F05-A6D08B1C08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2187133" y="926397"/>
            <a:ext cx="468000" cy="830748"/>
          </a:xfrm>
          <a:prstGeom prst="rect">
            <a:avLst/>
          </a:prstGeom>
          <a:ln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E61D403-ECAD-FD47-84E9-C862679BA955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040034" y="931690"/>
            <a:ext cx="448200" cy="792720"/>
          </a:xfrm>
          <a:prstGeom prst="rect">
            <a:avLst/>
          </a:prstGeom>
          <a:ln>
            <a:noFill/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572C246-4A86-A84B-8A28-4950CED8A381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470135" y="1341771"/>
            <a:ext cx="679680" cy="401653"/>
          </a:xfrm>
          <a:prstGeom prst="rect">
            <a:avLst/>
          </a:prstGeom>
          <a:ln>
            <a:noFill/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36B921A-FECA-6F48-829C-42F88BD547E2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664990" y="1382892"/>
            <a:ext cx="679680" cy="375120"/>
          </a:xfrm>
          <a:prstGeom prst="rect">
            <a:avLst/>
          </a:prstGeom>
          <a:ln>
            <a:noFill/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CBD5DE6-B485-2241-BBD1-BC2A8B9FEB3C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310324" y="1053012"/>
            <a:ext cx="406892" cy="704133"/>
          </a:xfrm>
          <a:prstGeom prst="rect">
            <a:avLst/>
          </a:prstGeom>
          <a:ln>
            <a:noFill/>
          </a:ln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651AF3B-3A93-4E47-B4B3-6B19FD70FAE3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7378" y="1602768"/>
            <a:ext cx="1371600" cy="173928"/>
          </a:xfrm>
          <a:prstGeom prst="rect">
            <a:avLst/>
          </a:prstGeom>
          <a:ln>
            <a:noFill/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8166592B-BD88-B24A-833D-FB499FBCA218}"/>
              </a:ext>
            </a:extLst>
          </p:cNvPr>
          <p:cNvSpPr/>
          <p:nvPr/>
        </p:nvSpPr>
        <p:spPr>
          <a:xfrm>
            <a:off x="2685455" y="2110471"/>
            <a:ext cx="328320" cy="23832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6" name="Dreieck 5">
            <a:extLst>
              <a:ext uri="{FF2B5EF4-FFF2-40B4-BE49-F238E27FC236}">
                <a16:creationId xmlns:a16="http://schemas.microsoft.com/office/drawing/2014/main" id="{29B7C93A-6CFE-D043-AA7A-64FC3556FE7D}"/>
              </a:ext>
            </a:extLst>
          </p:cNvPr>
          <p:cNvSpPr/>
          <p:nvPr/>
        </p:nvSpPr>
        <p:spPr>
          <a:xfrm>
            <a:off x="3706289" y="1053012"/>
            <a:ext cx="281354" cy="301326"/>
          </a:xfrm>
          <a:prstGeom prst="triangle">
            <a:avLst>
              <a:gd name="adj" fmla="val 4661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A15EBD4B-50ED-6940-A796-81B4E6C2C2D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417080" y="2191261"/>
            <a:ext cx="328320" cy="238320"/>
          </a:xfrm>
          <a:prstGeom prst="rect">
            <a:avLst/>
          </a:prstGeom>
          <a:ln>
            <a:noFill/>
          </a:ln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BC1F0242-BA85-3C43-A043-F86B719776B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389077" y="3964291"/>
            <a:ext cx="328320" cy="238320"/>
          </a:xfrm>
          <a:prstGeom prst="rect">
            <a:avLst/>
          </a:prstGeom>
          <a:ln>
            <a:noFill/>
          </a:ln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B7330299-44C3-1544-83F8-46C16FFE6D8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659323" y="5102276"/>
            <a:ext cx="328320" cy="238320"/>
          </a:xfrm>
          <a:prstGeom prst="rect">
            <a:avLst/>
          </a:prstGeom>
          <a:ln>
            <a:noFill/>
          </a:ln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AD44F3CC-9AE3-2441-9C85-F62157020712}"/>
              </a:ext>
            </a:extLst>
          </p:cNvPr>
          <p:cNvSpPr/>
          <p:nvPr/>
        </p:nvSpPr>
        <p:spPr>
          <a:xfrm>
            <a:off x="6876877" y="1944000"/>
            <a:ext cx="328320" cy="23832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31842D4-5904-5A45-BB53-712771D1AB60}"/>
              </a:ext>
            </a:extLst>
          </p:cNvPr>
          <p:cNvSpPr/>
          <p:nvPr/>
        </p:nvSpPr>
        <p:spPr>
          <a:xfrm>
            <a:off x="6745400" y="3725971"/>
            <a:ext cx="328320" cy="238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DC3D799-EBE1-E646-851D-7ED2A3F9174E}"/>
              </a:ext>
            </a:extLst>
          </p:cNvPr>
          <p:cNvSpPr/>
          <p:nvPr/>
        </p:nvSpPr>
        <p:spPr>
          <a:xfrm>
            <a:off x="3280138" y="4863955"/>
            <a:ext cx="328320" cy="23832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1847A71F-0FFC-5F4A-B507-E84DA35604D2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1054440" y="4013251"/>
            <a:ext cx="1393560" cy="189360"/>
          </a:xfrm>
          <a:prstGeom prst="rect">
            <a:avLst/>
          </a:prstGeom>
          <a:ln>
            <a:noFill/>
          </a:ln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DB2696A7-2438-EA4C-9B4C-4A98EE2A14ED}"/>
              </a:ext>
            </a:extLst>
          </p:cNvPr>
          <p:cNvPicPr/>
          <p:nvPr/>
        </p:nvPicPr>
        <p:blipFill>
          <a:blip r:embed="rId10"/>
          <a:stretch/>
        </p:blipFill>
        <p:spPr>
          <a:xfrm rot="21362565">
            <a:off x="304353" y="3825867"/>
            <a:ext cx="511200" cy="380880"/>
          </a:xfrm>
          <a:prstGeom prst="rect">
            <a:avLst/>
          </a:prstGeom>
          <a:ln>
            <a:noFill/>
          </a:ln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9BCA4839-C1D7-5441-B53E-29C57AB45F32}"/>
              </a:ext>
            </a:extLst>
          </p:cNvPr>
          <p:cNvPicPr/>
          <p:nvPr/>
        </p:nvPicPr>
        <p:blipFill>
          <a:blip r:embed="rId10"/>
          <a:stretch/>
        </p:blipFill>
        <p:spPr>
          <a:xfrm rot="21434906">
            <a:off x="-55950" y="3709342"/>
            <a:ext cx="425645" cy="394188"/>
          </a:xfrm>
          <a:prstGeom prst="rect">
            <a:avLst/>
          </a:prstGeom>
          <a:ln>
            <a:noFill/>
          </a:ln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84E1B83C-FD95-3444-861E-55DE90926EC1}"/>
              </a:ext>
            </a:extLst>
          </p:cNvPr>
          <p:cNvPicPr/>
          <p:nvPr/>
        </p:nvPicPr>
        <p:blipFill>
          <a:blip r:embed="rId11"/>
          <a:stretch/>
        </p:blipFill>
        <p:spPr>
          <a:xfrm>
            <a:off x="2849615" y="3845131"/>
            <a:ext cx="379800" cy="402840"/>
          </a:xfrm>
          <a:prstGeom prst="rect">
            <a:avLst/>
          </a:prstGeom>
          <a:ln>
            <a:noFill/>
          </a:ln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42DC7852-558C-BE4D-9668-6D3B4BC9C0DE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289122" y="3953659"/>
            <a:ext cx="679680" cy="375120"/>
          </a:xfrm>
          <a:prstGeom prst="rect">
            <a:avLst/>
          </a:prstGeom>
          <a:ln>
            <a:noFill/>
          </a:ln>
        </p:spPr>
      </p:pic>
      <p:sp>
        <p:nvSpPr>
          <p:cNvPr id="20" name="Dreieck 19">
            <a:extLst>
              <a:ext uri="{FF2B5EF4-FFF2-40B4-BE49-F238E27FC236}">
                <a16:creationId xmlns:a16="http://schemas.microsoft.com/office/drawing/2014/main" id="{6610DD4E-922A-9846-AA9E-2946EA6613DC}"/>
              </a:ext>
            </a:extLst>
          </p:cNvPr>
          <p:cNvSpPr/>
          <p:nvPr/>
        </p:nvSpPr>
        <p:spPr>
          <a:xfrm>
            <a:off x="3229416" y="3393848"/>
            <a:ext cx="328320" cy="332123"/>
          </a:xfrm>
          <a:prstGeom prst="triangle">
            <a:avLst>
              <a:gd name="adj" fmla="val 4142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AC427968-789B-0442-A306-C76C54436B6D}"/>
              </a:ext>
            </a:extLst>
          </p:cNvPr>
          <p:cNvPicPr/>
          <p:nvPr/>
        </p:nvPicPr>
        <p:blipFill>
          <a:blip r:embed="rId12"/>
          <a:stretch/>
        </p:blipFill>
        <p:spPr>
          <a:xfrm>
            <a:off x="6229597" y="4390262"/>
            <a:ext cx="647280" cy="750600"/>
          </a:xfrm>
          <a:prstGeom prst="rect">
            <a:avLst/>
          </a:prstGeom>
          <a:ln>
            <a:noFill/>
          </a:ln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0F48C2A1-1EB9-164A-8E97-234E1FC27E98}"/>
              </a:ext>
            </a:extLst>
          </p:cNvPr>
          <p:cNvPicPr/>
          <p:nvPr/>
        </p:nvPicPr>
        <p:blipFill>
          <a:blip r:embed="rId12"/>
          <a:stretch/>
        </p:blipFill>
        <p:spPr>
          <a:xfrm>
            <a:off x="5796066" y="4391872"/>
            <a:ext cx="647280" cy="750600"/>
          </a:xfrm>
          <a:prstGeom prst="rect">
            <a:avLst/>
          </a:prstGeom>
          <a:ln>
            <a:noFill/>
          </a:ln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C0954833-7763-C94B-83C8-633EFCC44ED7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8499024" y="4548152"/>
            <a:ext cx="297261" cy="591903"/>
          </a:xfrm>
          <a:prstGeom prst="rect">
            <a:avLst/>
          </a:prstGeom>
          <a:ln>
            <a:noFill/>
          </a:ln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529E66BE-BB69-A94A-A175-3757AE6137A8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6717397" y="4885556"/>
            <a:ext cx="1833659" cy="254499"/>
          </a:xfrm>
          <a:prstGeom prst="rect">
            <a:avLst/>
          </a:prstGeom>
          <a:ln>
            <a:noFill/>
          </a:ln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3B54ACCA-C5A6-B846-8408-85F1102C29CE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8718807" y="4917410"/>
            <a:ext cx="1371600" cy="226800"/>
          </a:xfrm>
          <a:prstGeom prst="rect">
            <a:avLst/>
          </a:prstGeom>
          <a:ln>
            <a:noFill/>
          </a:ln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4643A44F-4FB7-894D-920B-CC81CDCD64CB}"/>
              </a:ext>
            </a:extLst>
          </p:cNvPr>
          <p:cNvPicPr/>
          <p:nvPr/>
        </p:nvPicPr>
        <p:blipFill>
          <a:blip r:embed="rId13"/>
          <a:stretch/>
        </p:blipFill>
        <p:spPr>
          <a:xfrm>
            <a:off x="5571515" y="261075"/>
            <a:ext cx="495360" cy="917640"/>
          </a:xfrm>
          <a:prstGeom prst="rect">
            <a:avLst/>
          </a:prstGeom>
          <a:ln>
            <a:noFill/>
          </a:ln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C0F376F8-F1D6-144B-96DA-1FEF04FF25BA}"/>
              </a:ext>
            </a:extLst>
          </p:cNvPr>
          <p:cNvPicPr/>
          <p:nvPr/>
        </p:nvPicPr>
        <p:blipFill>
          <a:blip r:embed="rId14"/>
          <a:stretch/>
        </p:blipFill>
        <p:spPr>
          <a:xfrm flipH="1">
            <a:off x="6992344" y="111269"/>
            <a:ext cx="256523" cy="578160"/>
          </a:xfrm>
          <a:prstGeom prst="rect">
            <a:avLst/>
          </a:prstGeom>
          <a:ln>
            <a:noFill/>
          </a:ln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ADA55B9B-53AD-E942-ABA1-45C81C75DF68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6059833" y="1008000"/>
            <a:ext cx="1833659" cy="254499"/>
          </a:xfrm>
          <a:prstGeom prst="rect">
            <a:avLst/>
          </a:prstGeom>
          <a:ln>
            <a:noFill/>
          </a:ln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24D81188-8C30-874F-8386-162EF4F879B5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8113510" y="1007999"/>
            <a:ext cx="1833659" cy="254499"/>
          </a:xfrm>
          <a:prstGeom prst="rect">
            <a:avLst/>
          </a:prstGeom>
          <a:ln>
            <a:noFill/>
          </a:ln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C480EEA9-5799-4840-9CA0-EAACA34CD018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7852895" y="670596"/>
            <a:ext cx="297261" cy="591903"/>
          </a:xfrm>
          <a:prstGeom prst="rect">
            <a:avLst/>
          </a:prstGeom>
          <a:ln>
            <a:noFill/>
          </a:ln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C1BD508C-664F-574C-A942-2EFE4BEED63D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4942877" y="993276"/>
            <a:ext cx="628638" cy="375120"/>
          </a:xfrm>
          <a:prstGeom prst="rect">
            <a:avLst/>
          </a:prstGeom>
          <a:ln>
            <a:noFill/>
          </a:ln>
        </p:spPr>
      </p:pic>
      <p:sp>
        <p:nvSpPr>
          <p:cNvPr id="27" name="Dreieck 26">
            <a:extLst>
              <a:ext uri="{FF2B5EF4-FFF2-40B4-BE49-F238E27FC236}">
                <a16:creationId xmlns:a16="http://schemas.microsoft.com/office/drawing/2014/main" id="{2E8889FD-D23D-2441-840F-56BD8759FBBB}"/>
              </a:ext>
            </a:extLst>
          </p:cNvPr>
          <p:cNvSpPr/>
          <p:nvPr/>
        </p:nvSpPr>
        <p:spPr>
          <a:xfrm>
            <a:off x="4738414" y="606007"/>
            <a:ext cx="301899" cy="320390"/>
          </a:xfrm>
          <a:prstGeom prst="triangle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Dreieck 29">
            <a:extLst>
              <a:ext uri="{FF2B5EF4-FFF2-40B4-BE49-F238E27FC236}">
                <a16:creationId xmlns:a16="http://schemas.microsoft.com/office/drawing/2014/main" id="{63A2135A-B8F6-FA4C-8EDB-8F2172BDCE89}"/>
              </a:ext>
            </a:extLst>
          </p:cNvPr>
          <p:cNvSpPr/>
          <p:nvPr/>
        </p:nvSpPr>
        <p:spPr>
          <a:xfrm>
            <a:off x="5656336" y="4307656"/>
            <a:ext cx="351320" cy="302089"/>
          </a:xfrm>
          <a:prstGeom prst="triangle">
            <a:avLst>
              <a:gd name="adj" fmla="val 470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7" name="Grafik 56">
            <a:extLst>
              <a:ext uri="{FF2B5EF4-FFF2-40B4-BE49-F238E27FC236}">
                <a16:creationId xmlns:a16="http://schemas.microsoft.com/office/drawing/2014/main" id="{CEFF3D82-3C1A-4C4A-A38D-E844EBC9F842}"/>
              </a:ext>
            </a:extLst>
          </p:cNvPr>
          <p:cNvPicPr/>
          <p:nvPr/>
        </p:nvPicPr>
        <p:blipFill>
          <a:blip r:embed="rId15"/>
          <a:stretch/>
        </p:blipFill>
        <p:spPr>
          <a:xfrm rot="21358180">
            <a:off x="3281139" y="4071838"/>
            <a:ext cx="376920" cy="238911"/>
          </a:xfrm>
          <a:prstGeom prst="rect">
            <a:avLst/>
          </a:prstGeom>
          <a:ln>
            <a:noFill/>
          </a:ln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8126E08F-38DC-714C-A234-36018C783154}"/>
              </a:ext>
            </a:extLst>
          </p:cNvPr>
          <p:cNvPicPr/>
          <p:nvPr/>
        </p:nvPicPr>
        <p:blipFill>
          <a:blip r:embed="rId16"/>
          <a:stretch/>
        </p:blipFill>
        <p:spPr>
          <a:xfrm>
            <a:off x="4761845" y="1714904"/>
            <a:ext cx="235080" cy="509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F92F5AE3-4E93-6F4E-80DD-F1F394383BF9}"/>
              </a:ext>
            </a:extLst>
          </p:cNvPr>
          <p:cNvSpPr txBox="1"/>
          <p:nvPr/>
        </p:nvSpPr>
        <p:spPr>
          <a:xfrm>
            <a:off x="1202077" y="2547991"/>
            <a:ext cx="75412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Diese Übersichtsgrafik wurde erzeugt mit den Elementen aus dem</a:t>
            </a:r>
            <a:br>
              <a:rPr lang="de-DE" dirty="0"/>
            </a:br>
            <a:r>
              <a:rPr lang="de-DE" dirty="0"/>
              <a:t>digitalen "Circuittraining - Übungs- und Aufbauplaner", Rolf </a:t>
            </a:r>
            <a:r>
              <a:rPr lang="de-DE" dirty="0" err="1"/>
              <a:t>Dober</a:t>
            </a:r>
            <a:r>
              <a:rPr lang="de-DE" dirty="0"/>
              <a:t>,</a:t>
            </a:r>
            <a:br>
              <a:rPr lang="de-DE" dirty="0"/>
            </a:br>
            <a:r>
              <a:rPr lang="de-DE" dirty="0"/>
              <a:t>Der Gebrauch von Unterrichtsmaterial und sonstigen Inhalten von</a:t>
            </a:r>
            <a:br>
              <a:rPr lang="de-DE" dirty="0"/>
            </a:b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Sportunterrricht.de</a:t>
            </a:r>
            <a:r>
              <a:rPr lang="de-DE" dirty="0"/>
              <a:t> für den regulären Schulunterricht ist ausdrücklich</a:t>
            </a:r>
            <a:br>
              <a:rPr lang="de-DE" dirty="0"/>
            </a:br>
            <a:r>
              <a:rPr lang="de-DE" dirty="0"/>
              <a:t>erwünscht und erlaubt., Nutzungsfreigabe unter:</a:t>
            </a:r>
            <a:br>
              <a:rPr lang="de-DE" dirty="0"/>
            </a:b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http://www.sportunterricht.de/impressum.html</a:t>
            </a:r>
            <a:r>
              <a:rPr lang="de-DE" dirty="0"/>
              <a:t>, Bezug über:</a:t>
            </a:r>
            <a:br>
              <a:rPr lang="de-DE" dirty="0"/>
            </a:br>
            <a:r>
              <a:rPr lang="de-DE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http://www.sportunterricht.de/circuit/planer.html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6831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161</Words>
  <Application>Microsoft Macintosh PowerPoint</Application>
  <PresentationFormat>Benutzerdefiniert</PresentationFormat>
  <Paragraphs>6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Rolf Dober</dc:creator>
  <dc:description/>
  <cp:lastModifiedBy>Microsoft Office User</cp:lastModifiedBy>
  <cp:revision>19</cp:revision>
  <dcterms:created xsi:type="dcterms:W3CDTF">2018-12-09T15:43:44Z</dcterms:created>
  <dcterms:modified xsi:type="dcterms:W3CDTF">2020-07-31T15:11:27Z</dcterms:modified>
  <dc:language>de-DE</dc:language>
</cp:coreProperties>
</file>